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1726" r:id="rId3"/>
    <p:sldId id="1643" r:id="rId4"/>
    <p:sldId id="1644" r:id="rId5"/>
    <p:sldId id="1645" r:id="rId6"/>
    <p:sldId id="1646" r:id="rId7"/>
    <p:sldId id="1647" r:id="rId8"/>
    <p:sldId id="1752" r:id="rId9"/>
    <p:sldId id="1767" r:id="rId10"/>
    <p:sldId id="1648" r:id="rId11"/>
    <p:sldId id="1728" r:id="rId12"/>
    <p:sldId id="1727" r:id="rId13"/>
    <p:sldId id="1650" r:id="rId14"/>
    <p:sldId id="1651" r:id="rId15"/>
    <p:sldId id="1652" r:id="rId16"/>
    <p:sldId id="1653" r:id="rId17"/>
    <p:sldId id="1725" r:id="rId18"/>
    <p:sldId id="1768" r:id="rId19"/>
    <p:sldId id="1754" r:id="rId20"/>
    <p:sldId id="1755" r:id="rId21"/>
    <p:sldId id="1756" r:id="rId22"/>
    <p:sldId id="17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5CF4C-F181-F64A-A583-FC42E35398C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23408-EEB9-5D47-BC12-C52DDD50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890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8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3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62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3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1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3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3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9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10/1/19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3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28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2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A38B-1117-794E-9F89-813508285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48539-98EF-754E-9241-CD6F5CA68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D8F6-83E1-AC49-81FB-1479C33D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67789-C5FD-CD4F-9C6D-6D716E6B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87EF-4FC0-9F4B-A641-AFA66A4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D2BF-559D-E749-BE50-78C0AC16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98EB5-72F0-8748-AEE3-431A8D365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F87F3-CFC1-4541-9EC0-EFF9E05E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9C248-E303-7348-8087-95D10166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F39FF-54BC-ED48-BDED-BFE6BAF2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9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7BA2AD-3080-A84A-89A7-9AAA134EB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2CA51-2C22-5F4B-BEDA-10D503428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A1379-1895-7B48-9D9F-F115C1A1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AB826-8444-A648-BC83-4FCAE7FC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321D7-E3E2-C441-94A3-919A9746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9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77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5354-9106-3F42-9C78-54432AD6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5E78-01AA-0446-90CB-214B5BE67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9DF9-33A7-1E4A-8A7A-0F745760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DF3B1-996A-8B48-8BE5-42BAD0F2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0E09-2096-FB45-B89D-8DFD98F8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F840-D017-0A45-986E-4EF99627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71681-9A39-AE40-BF03-5702E7FA6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FE751-EFF0-9041-9247-52F9E0FE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6856E-AC0A-F44A-B796-CBF606D2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EA880-BACC-7047-BB2F-81B768A9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7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4355-4C1C-2E45-B90E-6EF60D8A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7981-20A9-B040-9ECE-C770C812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EA235-C0D6-DA45-9CDA-D54475915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6EC72-151A-DF45-9B10-951EE385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C6D8C-D27C-7744-BFD8-ACF0686C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B480-C3D4-E94A-AC78-AA2F644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9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0065-D01A-7D46-A2B2-6622B7A1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3BE7-3C64-F34D-B8E8-D68412FD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F7754-DE6E-F149-AF0E-38627FE7D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FDA20-7C61-A948-A920-4DA80DA62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5BDEA-F917-494E-A419-BF2D04490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13843-EDCD-6A44-A273-9D2B6D1B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7CE50-F7C9-3D4B-87C3-E3DE80D0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4BAE7-E253-D543-BA77-4C527437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9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4D75-CF19-684E-AFFE-B864771D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1B903-7199-B747-9C06-799289DF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5E87C-ACAC-074D-8DB1-873C57E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FD6C0-ABFC-5845-A686-A02DB0EA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4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4ECF1-2899-CE4A-AE32-0A7D4DD3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330F1-6A0E-9341-B37C-630E758C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5ED86-AD3B-0E41-BE5C-D6D259FA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DEC3-B584-5E48-8576-9D69EB85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58B5-B403-994F-92B8-2DAFC625E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0D46C-888F-D841-B081-08DEE4CC8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67267-E3D2-C145-9D0F-738437A6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E5D0D-32C6-8042-A2C6-5AE54A0D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26D52-5F86-604E-A9F3-797900A8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960-287E-B740-AB02-DE678CB6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AFB5F-851F-994C-9416-07E9252F3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43F34-B31E-A24D-B520-2335D3BB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B264B-45EB-CA43-B6AD-F6140834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DF859-3067-3442-ABB8-6A45C2D3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4D141-147A-5A40-9E19-58D5CF52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EA62B-A562-5B48-B663-6203D41E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74D6D-32B5-5A48-A3C4-47568BB3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46DC7-C921-EA4D-B965-45C2AF07C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FA267-A831-FE40-81B2-7A84A446927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C3F1-8520-A140-9473-937434FD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7693-27AE-D94D-9A96-D8317EB0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96B10-7B1E-5042-A90D-C2CAAAE6F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5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27DFF-1BA5-234A-B9F8-0F0A40BC0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Convolution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6FFAF-85D7-8E47-91FC-46C873C4B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2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3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9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weights and biases for each of the hidden neurons are the same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/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Reduce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one-filter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2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filters, more features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3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C7F4BEB-1687-EC47-8BDD-AFDD3114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Filter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7A9C0-D37F-5441-A449-127A88843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12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65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Convolution Networks</a:t>
            </a:r>
          </a:p>
        </p:txBody>
      </p:sp>
    </p:spTree>
    <p:extLst>
      <p:ext uri="{BB962C8B-B14F-4D97-AF65-F5344CB8AC3E}">
        <p14:creationId xmlns:p14="http://schemas.microsoft.com/office/powerpoint/2010/main" val="368966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6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44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Compute 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3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20456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Convolution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type of deep neural networks with three basic concepts: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31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6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etc.)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 dirty="0">
                <a:hlinkClick r:id="rId2"/>
              </a:rPr>
              <a:t>http://cs231n.github.io/convolutional-networks/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45205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D7AD-7B99-DB42-97D2-67D6EF73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Size, Stride &amp; Padding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7824F-8C36-BA46-A15C-D535887EF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4993" y="1896424"/>
            <a:ext cx="3828014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A7FBD-BC00-4143-9FD2-7A42F935E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731" y="1513490"/>
            <a:ext cx="6189469" cy="51710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convolution layer takes:</a:t>
            </a:r>
          </a:p>
          <a:p>
            <a:pPr lvl="1"/>
            <a:r>
              <a:rPr lang="en-US" dirty="0"/>
              <a:t>Input volume W</a:t>
            </a:r>
            <a:r>
              <a:rPr lang="en-US" baseline="-25000" dirty="0"/>
              <a:t>1</a:t>
            </a:r>
            <a:r>
              <a:rPr lang="en-US" dirty="0"/>
              <a:t>xH</a:t>
            </a:r>
            <a:r>
              <a:rPr lang="en-US" baseline="-25000" dirty="0"/>
              <a:t>1</a:t>
            </a:r>
            <a:r>
              <a:rPr lang="en-US" dirty="0"/>
              <a:t>xD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K number of filters (kernels) of size </a:t>
            </a:r>
            <a:r>
              <a:rPr lang="en-US" dirty="0" err="1"/>
              <a:t>FxF</a:t>
            </a:r>
            <a:endParaRPr lang="en-US" dirty="0"/>
          </a:p>
          <a:p>
            <a:pPr lvl="1"/>
            <a:r>
              <a:rPr lang="en-US" dirty="0"/>
              <a:t>A stride or step S</a:t>
            </a:r>
          </a:p>
          <a:p>
            <a:pPr lvl="1"/>
            <a:r>
              <a:rPr lang="en-US" dirty="0"/>
              <a:t>An amount </a:t>
            </a:r>
            <a:r>
              <a:rPr lang="en-US"/>
              <a:t>of zero padding </a:t>
            </a:r>
            <a:r>
              <a:rPr lang="en-US" dirty="0"/>
              <a:t>P</a:t>
            </a:r>
          </a:p>
          <a:p>
            <a:r>
              <a:rPr lang="en-US" dirty="0"/>
              <a:t>A convolution layer produces:</a:t>
            </a:r>
          </a:p>
          <a:p>
            <a:pPr lvl="1"/>
            <a:r>
              <a:rPr lang="en-US" dirty="0"/>
              <a:t>Output volume W</a:t>
            </a:r>
            <a:r>
              <a:rPr lang="en-US" baseline="-25000" dirty="0"/>
              <a:t>2</a:t>
            </a:r>
            <a:r>
              <a:rPr lang="en-US" dirty="0"/>
              <a:t>xH</a:t>
            </a:r>
            <a:r>
              <a:rPr lang="en-US" baseline="-25000" dirty="0"/>
              <a:t>2</a:t>
            </a:r>
            <a:r>
              <a:rPr lang="en-US" dirty="0"/>
              <a:t>xD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Where:</a:t>
            </a:r>
          </a:p>
          <a:p>
            <a:pPr lvl="2"/>
            <a:r>
              <a:rPr lang="en-US" dirty="0"/>
              <a:t>The d-</a:t>
            </a:r>
            <a:r>
              <a:rPr lang="en-US" dirty="0" err="1"/>
              <a:t>th</a:t>
            </a:r>
            <a:r>
              <a:rPr lang="en-US" dirty="0"/>
              <a:t> W</a:t>
            </a:r>
            <a:r>
              <a:rPr lang="en-US" baseline="-25000" dirty="0"/>
              <a:t>2</a:t>
            </a:r>
            <a:r>
              <a:rPr lang="en-US" dirty="0"/>
              <a:t>xH</a:t>
            </a:r>
            <a:r>
              <a:rPr lang="en-US" baseline="-25000" dirty="0"/>
              <a:t>2 </a:t>
            </a:r>
            <a:r>
              <a:rPr lang="en-US" dirty="0"/>
              <a:t>slice is the conv. of the d-</a:t>
            </a:r>
            <a:r>
              <a:rPr lang="en-US" dirty="0" err="1"/>
              <a:t>th</a:t>
            </a:r>
            <a:r>
              <a:rPr lang="en-US" dirty="0"/>
              <a:t> filter over the input with stride S and d-</a:t>
            </a:r>
            <a:r>
              <a:rPr lang="en-US" dirty="0" err="1"/>
              <a:t>th</a:t>
            </a:r>
            <a:r>
              <a:rPr lang="en-US" dirty="0"/>
              <a:t> bias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=(W</a:t>
            </a:r>
            <a:r>
              <a:rPr lang="en-US" baseline="-25000" dirty="0"/>
              <a:t>1</a:t>
            </a:r>
            <a:r>
              <a:rPr lang="en-US" dirty="0"/>
              <a:t>-F+2P)/S+1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=(H</a:t>
            </a:r>
            <a:r>
              <a:rPr lang="en-US" baseline="-25000" dirty="0"/>
              <a:t>1</a:t>
            </a:r>
            <a:r>
              <a:rPr lang="en-US" dirty="0"/>
              <a:t>-F+2P)/S+1</a:t>
            </a:r>
          </a:p>
          <a:p>
            <a:pPr lvl="1"/>
            <a:r>
              <a:rPr lang="en-US" dirty="0"/>
              <a:t>D</a:t>
            </a:r>
            <a:r>
              <a:rPr lang="en-US" baseline="-25000" dirty="0"/>
              <a:t>2</a:t>
            </a:r>
            <a:r>
              <a:rPr lang="en-US" dirty="0"/>
              <a:t>=K</a:t>
            </a:r>
          </a:p>
          <a:p>
            <a:r>
              <a:rPr lang="en-US" dirty="0"/>
              <a:t>With weight sharing per filter, it has:</a:t>
            </a:r>
          </a:p>
          <a:p>
            <a:pPr lvl="1"/>
            <a:r>
              <a:rPr lang="en-US" dirty="0"/>
              <a:t>FxFxD</a:t>
            </a:r>
            <a:r>
              <a:rPr lang="en-US" baseline="-25000" dirty="0"/>
              <a:t>1</a:t>
            </a:r>
            <a:r>
              <a:rPr lang="en-US" dirty="0"/>
              <a:t>xK weights</a:t>
            </a:r>
          </a:p>
          <a:p>
            <a:pPr lvl="1"/>
            <a:r>
              <a:rPr lang="en-US" dirty="0"/>
              <a:t>K biases</a:t>
            </a:r>
          </a:p>
          <a:p>
            <a:r>
              <a:rPr lang="en-US" dirty="0"/>
              <a:t>Common values:</a:t>
            </a:r>
          </a:p>
          <a:p>
            <a:pPr lvl="1"/>
            <a:r>
              <a:rPr lang="en-US" dirty="0"/>
              <a:t>F=3, S=1, P=1</a:t>
            </a:r>
          </a:p>
          <a:p>
            <a:r>
              <a:rPr lang="en-US" dirty="0"/>
              <a:t>Common Structure:</a:t>
            </a:r>
          </a:p>
          <a:p>
            <a:pPr marL="0" indent="0">
              <a:buNone/>
            </a:pPr>
            <a:r>
              <a:rPr lang="en-US" dirty="0"/>
              <a:t>Input -&gt; [[Conv. -&gt; </a:t>
            </a:r>
            <a:r>
              <a:rPr lang="en-US" dirty="0" err="1"/>
              <a:t>ReLU</a:t>
            </a:r>
            <a:r>
              <a:rPr lang="en-US" dirty="0"/>
              <a:t>]*N -&gt; Pool?]*M -&gt; [FC -&gt; </a:t>
            </a:r>
            <a:r>
              <a:rPr lang="en-US" dirty="0" err="1"/>
              <a:t>ReLU</a:t>
            </a:r>
            <a:r>
              <a:rPr lang="en-US" dirty="0"/>
              <a:t>]*L -&gt; 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D9E5A-8D70-0740-92BC-3B0CD0D3F61C}"/>
              </a:ext>
            </a:extLst>
          </p:cNvPr>
          <p:cNvSpPr txBox="1"/>
          <p:nvPr/>
        </p:nvSpPr>
        <p:spPr>
          <a:xfrm>
            <a:off x="1744717" y="4939862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D88A2-563D-F446-BEEE-807AEA407A6C}"/>
              </a:ext>
            </a:extLst>
          </p:cNvPr>
          <p:cNvSpPr txBox="1"/>
          <p:nvPr/>
        </p:nvSpPr>
        <p:spPr>
          <a:xfrm>
            <a:off x="1923393" y="4072093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B1974-F658-6049-817E-83502A3D7D49}"/>
              </a:ext>
            </a:extLst>
          </p:cNvPr>
          <p:cNvSpPr txBox="1"/>
          <p:nvPr/>
        </p:nvSpPr>
        <p:spPr>
          <a:xfrm>
            <a:off x="3298934" y="5549462"/>
            <a:ext cx="26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DB3863-04FA-3D4B-99FD-7EBD7D7D5F7A}"/>
              </a:ext>
            </a:extLst>
          </p:cNvPr>
          <p:cNvCxnSpPr>
            <a:cxnSpLocks/>
          </p:cNvCxnSpPr>
          <p:nvPr/>
        </p:nvCxnSpPr>
        <p:spPr>
          <a:xfrm flipV="1">
            <a:off x="3104303" y="4603531"/>
            <a:ext cx="324696" cy="147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586E5F-4432-534D-9024-7413610A232A}"/>
              </a:ext>
            </a:extLst>
          </p:cNvPr>
          <p:cNvSpPr txBox="1"/>
          <p:nvPr/>
        </p:nvSpPr>
        <p:spPr>
          <a:xfrm>
            <a:off x="3031673" y="4441425"/>
            <a:ext cx="3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5621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1200</Words>
  <Application>Microsoft Macintosh PowerPoint</Application>
  <PresentationFormat>Widescreen</PresentationFormat>
  <Paragraphs>204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Segoe UI</vt:lpstr>
      <vt:lpstr>Office Theme</vt:lpstr>
      <vt:lpstr>Convolution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Size, Stride &amp;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Filter Visualization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Networks</dc:title>
  <dc:creator>Giovanni Marchetti</dc:creator>
  <cp:lastModifiedBy>Giovanni Marchetti</cp:lastModifiedBy>
  <cp:revision>1</cp:revision>
  <dcterms:created xsi:type="dcterms:W3CDTF">2019-10-02T02:47:33Z</dcterms:created>
  <dcterms:modified xsi:type="dcterms:W3CDTF">2019-10-02T15:59:36Z</dcterms:modified>
</cp:coreProperties>
</file>